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8" r:id="rId2"/>
    <p:sldMasterId id="2147483680" r:id="rId3"/>
    <p:sldMasterId id="2147483684" r:id="rId4"/>
    <p:sldMasterId id="2147483686" r:id="rId5"/>
  </p:sldMasterIdLst>
  <p:notesMasterIdLst>
    <p:notesMasterId r:id="rId7"/>
  </p:notesMasterIdLst>
  <p:sldIdLst>
    <p:sldId id="26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Jones" initials="J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9"/>
    <a:srgbClr val="2CACE3"/>
    <a:srgbClr val="BD6929"/>
    <a:srgbClr val="00AB7A"/>
    <a:srgbClr val="FFFFFF"/>
    <a:srgbClr val="9E2064"/>
    <a:srgbClr val="41AD49"/>
    <a:srgbClr val="1A3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91" autoAdjust="0"/>
    <p:restoredTop sz="48619" autoAdjust="0"/>
  </p:normalViewPr>
  <p:slideViewPr>
    <p:cSldViewPr snapToGrid="0">
      <p:cViewPr varScale="1">
        <p:scale>
          <a:sx n="38" d="100"/>
          <a:sy n="38" d="100"/>
        </p:scale>
        <p:origin x="207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C4A92-AB1E-487C-B9FB-4AB3D24A522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66B5-1979-42A1-B569-9C157C821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8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all for joining this afternoon/morning.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quick housekeeping item before we get into things – this session is being recorded so that it can be a resource beyond just the two hours we’re together on the Zoom today. That recording, along with any resources discussed today, will be placed on the One Region Forward website.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all may know, today’s webinar is part of the One Region Forward Learning Series – an ongoing effort to bring forth ideas, case studies, programs, and other tools that local community members can look to for advancing a sustainable region. You can find recordings and resources associated with past learning sessions on the website.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Region Forward started as a regional planning process. As a plan – One Region Forward is focused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 smart and coordinated land use decisions;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creating holistic approaches to housing and neighborhood development; diversifying transportation and mobility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supporting a robust and just regional food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preparing our region and local communities for the impacts of climate change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to the plan’s implementation is a recognition that there are all sorts of actions local actors can take – both independently and collaboratively – to promote a sustainable and resilient region.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these webinars, we try to pick topics that cut across several of the 5 big ideas associated with One Region Forward, and this topic is a great example of that.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– we’ve got a great group of speakers, panelists, and presenters, so I’ll stop talking so the program begin.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before I do that, I want to extend an enormous amount of gratitude to the partners who helped put this webinar together.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effort, would not be possible without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366B5-1979-42A1-B569-9C157C821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6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1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9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4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5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7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4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CD978-4487-4D3B-ADA2-CEE0DFE224A8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FF64-D352-4E49-928A-D448B0BE1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953000"/>
            <a:ext cx="12192000" cy="1981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NYSERDA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1200" y="381000"/>
            <a:ext cx="45407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6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49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9967"/>
            <a:ext cx="10972800" cy="422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83126"/>
            <a:ext cx="12192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12192000" cy="108525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NYSERDA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55200" y="6070600"/>
            <a:ext cx="201811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43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E22D-F131-4D0D-8179-386C8885B195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953000"/>
            <a:ext cx="12192000" cy="1981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 userDrawn="1"/>
        </p:nvSpPr>
        <p:spPr>
          <a:xfrm>
            <a:off x="0" y="4953000"/>
            <a:ext cx="12192000" cy="101600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 descr="NYSERDA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1200" y="381000"/>
            <a:ext cx="45407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8661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249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9967"/>
            <a:ext cx="10972800" cy="422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83126"/>
            <a:ext cx="12192000" cy="399473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11074400" y="117474"/>
            <a:ext cx="914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F52EC2-2C0B-4C03-9888-0B25156ED88D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25400"/>
            <a:ext cx="12192000" cy="108525"/>
          </a:xfrm>
          <a:prstGeom prst="rect">
            <a:avLst/>
          </a:prstGeom>
          <a:solidFill>
            <a:srgbClr val="006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NYSERDA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855200" y="6070600"/>
            <a:ext cx="2018112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175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l" defTabSz="1219170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193F021-BE20-474B-A85C-C22EDB11D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6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5221</TotalTime>
  <Words>324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Light</vt:lpstr>
      <vt:lpstr>Calibri</vt:lpstr>
      <vt:lpstr>Arial</vt:lpstr>
      <vt:lpstr>Office Theme</vt:lpstr>
      <vt:lpstr>Cover Master</vt:lpstr>
      <vt:lpstr>2_Custom Design</vt:lpstr>
      <vt:lpstr>1_Cover Master</vt:lpstr>
      <vt:lpstr>4_Custom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Teresa Bosch De Celis</cp:lastModifiedBy>
  <cp:revision>100</cp:revision>
  <dcterms:created xsi:type="dcterms:W3CDTF">2020-05-13T11:50:10Z</dcterms:created>
  <dcterms:modified xsi:type="dcterms:W3CDTF">2021-12-03T20:11:16Z</dcterms:modified>
</cp:coreProperties>
</file>